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sldIdLst>
    <p:sldId id="270" r:id="rId2"/>
    <p:sldId id="269" r:id="rId3"/>
    <p:sldId id="271" r:id="rId4"/>
    <p:sldId id="272" r:id="rId5"/>
    <p:sldId id="273" r:id="rId6"/>
    <p:sldId id="274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744" autoAdjust="0"/>
  </p:normalViewPr>
  <p:slideViewPr>
    <p:cSldViewPr snapToGrid="0">
      <p:cViewPr>
        <p:scale>
          <a:sx n="66" d="100"/>
          <a:sy n="66" d="100"/>
        </p:scale>
        <p:origin x="133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D2CE7-D98A-4213-AE4A-1C40C2967100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A8F87-D122-4BDB-AA8E-7B25C9593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3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53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84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51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65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8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35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54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3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56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5F9691C-D749-4AE5-9D1E-EDD155E56D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90FC874-5882-44B2-8B53-5E06178D9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218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0045D38-4E51-D4A1-719D-30B942247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B59201-63BB-7AEC-25B2-70AE9C0EAFC4}"/>
              </a:ext>
            </a:extLst>
          </p:cNvPr>
          <p:cNvSpPr txBox="1"/>
          <p:nvPr/>
        </p:nvSpPr>
        <p:spPr>
          <a:xfrm>
            <a:off x="838200" y="1641752"/>
            <a:ext cx="4391025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latin typeface="+mj-lt"/>
                <a:ea typeface="+mj-ea"/>
                <a:cs typeface="+mj-cs"/>
              </a:rPr>
              <a:t>In Shadow Lightning you…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5BD22B-09B0-26C0-CEE7-03DC5ECCC548}"/>
              </a:ext>
            </a:extLst>
          </p:cNvPr>
          <p:cNvSpPr txBox="1"/>
          <p:nvPr/>
        </p:nvSpPr>
        <p:spPr>
          <a:xfrm>
            <a:off x="838200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Possess enemies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Fight  through tough combats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Do platforming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Solve puzzles</a:t>
            </a:r>
            <a:endParaRPr lang="en-US" sz="2400" dirty="0"/>
          </a:p>
        </p:txBody>
      </p:sp>
      <p:pic>
        <p:nvPicPr>
          <p:cNvPr id="4" name="ShadowLightningGameplay - Made with Clipchamp (1)" descr="A video game screen with a black screen and a brick wall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B2338857-96A3-6081-294C-D2C5C3498A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8054" t="13217" r="10229" b="4282"/>
          <a:stretch/>
        </p:blipFill>
        <p:spPr>
          <a:xfrm>
            <a:off x="5485269" y="1590367"/>
            <a:ext cx="6475238" cy="36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8BDD-34E4-268D-6441-77EBE3746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285" y="741391"/>
            <a:ext cx="3443514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and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590A9-BE8E-5088-534F-328345777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10284" y="2533476"/>
            <a:ext cx="4281715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2000" spc="13" dirty="0"/>
              <a:t>Dark, edgy, ancient temple setting </a:t>
            </a:r>
            <a:endParaRPr lang="en-US" sz="2000" dirty="0"/>
          </a:p>
          <a:p>
            <a:pPr marL="0"/>
            <a:r>
              <a:rPr lang="en-US" sz="2000" dirty="0"/>
              <a:t>Lightning temple</a:t>
            </a:r>
          </a:p>
          <a:p>
            <a:pPr marL="0"/>
            <a:r>
              <a:rPr lang="en-US" sz="2000" dirty="0"/>
              <a:t>Dark fantasy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7974C244-1647-FFF2-D6C9-AB26318B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041"/>
          <a:stretch/>
        </p:blipFill>
        <p:spPr>
          <a:xfrm>
            <a:off x="418230" y="844953"/>
            <a:ext cx="7371532" cy="52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11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deo game screen with characters and a brick wall&#10;&#10;Description automatically generated">
            <a:extLst>
              <a:ext uri="{FF2B5EF4-FFF2-40B4-BE49-F238E27FC236}">
                <a16:creationId xmlns:a16="http://schemas.microsoft.com/office/drawing/2014/main" id="{58DD9D8C-0363-3DFF-E8A7-B8B2D78E8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09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7859"/>
            <a:r>
              <a:rPr lang="en-US" sz="4000"/>
              <a:t>Playing </a:t>
            </a:r>
            <a:r>
              <a:rPr lang="en-US" sz="4000" i="1"/>
              <a:t>Shadow Lightning…</a:t>
            </a:r>
            <a:endParaRPr lang="en-US" sz="4000"/>
          </a:p>
        </p:txBody>
      </p:sp>
      <p:sp>
        <p:nvSpPr>
          <p:cNvPr id="4" name="object 4"/>
          <p:cNvSpPr txBox="1"/>
          <p:nvPr/>
        </p:nvSpPr>
        <p:spPr>
          <a:xfrm>
            <a:off x="838200" y="2434201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09567" marR="92275" indent="-228600" defTabSz="914400">
              <a:lnSpc>
                <a:spcPct val="90000"/>
              </a:lnSpc>
              <a:spcBef>
                <a:spcPts val="244"/>
              </a:spcBef>
              <a:buFont typeface="Arial" panose="020B0604020202020204" pitchFamily="34" charset="0"/>
              <a:buChar char="•"/>
              <a:tabLst>
                <a:tab pos="309567" algn="l"/>
              </a:tabLst>
            </a:pPr>
            <a:r>
              <a:rPr lang="en-US" sz="2000" spc="-5" dirty="0"/>
              <a:t>… gives you a challenging obstacle to overcome</a:t>
            </a:r>
            <a:endParaRPr lang="en-US" sz="2000" spc="-5"/>
          </a:p>
          <a:p>
            <a:pPr marL="309567" marR="92275" indent="-228600" defTabSz="914400">
              <a:lnSpc>
                <a:spcPct val="90000"/>
              </a:lnSpc>
              <a:spcBef>
                <a:spcPts val="244"/>
              </a:spcBef>
              <a:buFont typeface="Arial" panose="020B0604020202020204" pitchFamily="34" charset="0"/>
              <a:buChar char="•"/>
              <a:tabLst>
                <a:tab pos="309567" algn="l"/>
              </a:tabLst>
            </a:pPr>
            <a:endParaRPr lang="en-US" sz="2000" spc="-5"/>
          </a:p>
          <a:p>
            <a:pPr marL="309567" marR="92275" indent="-228600" defTabSz="914400">
              <a:lnSpc>
                <a:spcPct val="90000"/>
              </a:lnSpc>
              <a:spcBef>
                <a:spcPts val="244"/>
              </a:spcBef>
              <a:buFont typeface="Arial" panose="020B0604020202020204" pitchFamily="34" charset="0"/>
              <a:buChar char="•"/>
              <a:tabLst>
                <a:tab pos="309567" algn="l"/>
              </a:tabLst>
            </a:pPr>
            <a:r>
              <a:rPr lang="en-US" sz="2000" dirty="0"/>
              <a:t>… has you in awe over the amazing pixel art.</a:t>
            </a:r>
            <a:endParaRPr lang="en-US" sz="2000"/>
          </a:p>
          <a:p>
            <a:pPr marL="309567" marR="92275" indent="-228600" defTabSz="914400">
              <a:lnSpc>
                <a:spcPct val="90000"/>
              </a:lnSpc>
              <a:spcBef>
                <a:spcPts val="244"/>
              </a:spcBef>
              <a:buFont typeface="Arial" panose="020B0604020202020204" pitchFamily="34" charset="0"/>
              <a:buChar char="•"/>
              <a:tabLst>
                <a:tab pos="309567" algn="l"/>
              </a:tabLst>
            </a:pPr>
            <a:endParaRPr lang="en-US" sz="2000"/>
          </a:p>
          <a:p>
            <a:pPr marL="309567" marR="4763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09567" algn="l"/>
              </a:tabLst>
            </a:pPr>
            <a:r>
              <a:rPr lang="en-US" sz="2000" spc="-5" dirty="0"/>
              <a:t>… feels incredibly rewarding</a:t>
            </a:r>
            <a:endParaRPr lang="en-US" sz="2000" spc="-5"/>
          </a:p>
          <a:p>
            <a:pPr marL="309567" marR="4763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09567" algn="l"/>
              </a:tabLst>
            </a:pPr>
            <a:endParaRPr lang="en-US" sz="2000" spc="-5"/>
          </a:p>
          <a:p>
            <a:pPr marL="309567" marR="4763" indent="-228600" defTabSz="9144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309567" algn="l"/>
              </a:tabLst>
            </a:pPr>
            <a:r>
              <a:rPr lang="en-US" sz="2000" spc="-5" dirty="0"/>
              <a:t>… feels satisfying to play</a:t>
            </a:r>
            <a:endParaRPr 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video game screen with characters&#10;&#10;Description automatically generated">
            <a:extLst>
              <a:ext uri="{FF2B5EF4-FFF2-40B4-BE49-F238E27FC236}">
                <a16:creationId xmlns:a16="http://schemas.microsoft.com/office/drawing/2014/main" id="{2181C2AE-7D06-B4B6-D453-9D74944754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2271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784C26-E359-06DC-41BF-8533AE701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Player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CB544-56EE-37B9-CE51-442A4C98C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Make interesting choices</a:t>
            </a:r>
          </a:p>
          <a:p>
            <a:r>
              <a:rPr lang="en-US" sz="2000">
                <a:solidFill>
                  <a:srgbClr val="FFFFFF"/>
                </a:solidFill>
              </a:rPr>
              <a:t>Challenge</a:t>
            </a:r>
          </a:p>
          <a:p>
            <a:r>
              <a:rPr lang="en-US" sz="2000">
                <a:solidFill>
                  <a:srgbClr val="FFFFFF"/>
                </a:solidFill>
              </a:rPr>
              <a:t>Entertainment</a:t>
            </a:r>
          </a:p>
          <a:p>
            <a:r>
              <a:rPr lang="en-US" sz="2000">
                <a:solidFill>
                  <a:srgbClr val="FFFFFF"/>
                </a:solidFill>
              </a:rPr>
              <a:t>Immersion</a:t>
            </a:r>
          </a:p>
        </p:txBody>
      </p:sp>
    </p:spTree>
    <p:extLst>
      <p:ext uri="{BB962C8B-B14F-4D97-AF65-F5344CB8AC3E}">
        <p14:creationId xmlns:p14="http://schemas.microsoft.com/office/powerpoint/2010/main" val="408622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87247-AB78-ED93-107F-D9DAC8DF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Players love Shadow Lightning!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FC5B1-DC22-D15A-6D18-ADA7BAF4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1" y="2385622"/>
            <a:ext cx="4533300" cy="8321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2097D-1100-9718-65D2-CDEDBC73F000}"/>
              </a:ext>
            </a:extLst>
          </p:cNvPr>
          <p:cNvSpPr txBox="1"/>
          <p:nvPr/>
        </p:nvSpPr>
        <p:spPr>
          <a:xfrm>
            <a:off x="6099013" y="3212114"/>
            <a:ext cx="505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LOVE the mechanics of Shadow Lightning”</a:t>
            </a:r>
            <a:br>
              <a:rPr lang="en-US" dirty="0"/>
            </a:br>
            <a:r>
              <a:rPr lang="en-US" dirty="0"/>
              <a:t>- Anonymous </a:t>
            </a:r>
            <a:r>
              <a:rPr lang="en-US" dirty="0" err="1"/>
              <a:t>playtester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506B2C-90B0-927B-AF53-66021D8BF3FF}"/>
              </a:ext>
            </a:extLst>
          </p:cNvPr>
          <p:cNvSpPr txBox="1"/>
          <p:nvPr/>
        </p:nvSpPr>
        <p:spPr>
          <a:xfrm>
            <a:off x="467811" y="4040631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Lato" panose="020F0502020204030203" pitchFamily="34" charset="0"/>
              </a:rPr>
              <a:t>“WOW! Greatest game I've ever played”</a:t>
            </a:r>
          </a:p>
          <a:p>
            <a:r>
              <a:rPr lang="en-US" dirty="0">
                <a:latin typeface="Lato" panose="020F0502020204030203" pitchFamily="34" charset="0"/>
              </a:rPr>
              <a:t>- Comment on itch.io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57E9D-4614-2E14-C9AE-B17C01A2BB32}"/>
              </a:ext>
            </a:extLst>
          </p:cNvPr>
          <p:cNvSpPr txBox="1"/>
          <p:nvPr/>
        </p:nvSpPr>
        <p:spPr>
          <a:xfrm>
            <a:off x="6781800" y="1739291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the new and popular page on itch.io the day after it was officially released (today)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4CA48-CB33-E16A-5494-6585C43763DA}"/>
              </a:ext>
            </a:extLst>
          </p:cNvPr>
          <p:cNvSpPr txBox="1"/>
          <p:nvPr/>
        </p:nvSpPr>
        <p:spPr>
          <a:xfrm>
            <a:off x="6875362" y="4803494"/>
            <a:ext cx="2708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 really like the music”</a:t>
            </a:r>
          </a:p>
          <a:p>
            <a:r>
              <a:rPr lang="en-US" dirty="0"/>
              <a:t>- Anonymous </a:t>
            </a:r>
            <a:r>
              <a:rPr lang="en-US" dirty="0" err="1"/>
              <a:t>playtester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2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132</Words>
  <Application>Microsoft Office PowerPoint</Application>
  <PresentationFormat>Widescreen</PresentationFormat>
  <Paragraphs>29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Lato</vt:lpstr>
      <vt:lpstr>Office Theme</vt:lpstr>
      <vt:lpstr>PowerPoint Presentation</vt:lpstr>
      <vt:lpstr>PowerPoint Presentation</vt:lpstr>
      <vt:lpstr>Setting and Theme</vt:lpstr>
      <vt:lpstr>Playing Shadow Lightning…</vt:lpstr>
      <vt:lpstr>Player Experience</vt:lpstr>
      <vt:lpstr>Players love Shadow Lightning!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Ómar Bessi Ómarsson</dc:creator>
  <cp:lastModifiedBy>Ómar Bessi Ómarsson</cp:lastModifiedBy>
  <cp:revision>3</cp:revision>
  <dcterms:created xsi:type="dcterms:W3CDTF">2024-12-15T14:56:02Z</dcterms:created>
  <dcterms:modified xsi:type="dcterms:W3CDTF">2024-12-16T12:12:05Z</dcterms:modified>
</cp:coreProperties>
</file>